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DFF1"/>
    <a:srgbClr val="D7D7D7"/>
    <a:srgbClr val="EEEEEE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A9B988-E469-4419-AA3B-AB8319D4C6DA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E1941-110B-4ACE-A191-87998F0382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942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E1941-110B-4ACE-A191-87998F03826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834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DE1941-110B-4ACE-A191-87998F03826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79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1693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581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45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80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520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670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932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299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482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163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70056-6679-4F72-A61D-0075CED834AE}" type="datetimeFigureOut">
              <a:rPr lang="ru-RU" smtClean="0"/>
              <a:t>12.09.2024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8B00A-1903-4B85-9996-CD0D1C3DA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662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8514" y="2090057"/>
            <a:ext cx="9144000" cy="23368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Уловки мошенников, </a:t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которые попадаются умные люди»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38163"/>
            <a:ext cx="7228114" cy="811666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Генеральная прокуратура Российской Федерации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 Иркутской области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363839"/>
            <a:ext cx="1028700" cy="9859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45657" y="6037943"/>
            <a:ext cx="782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Иркутск,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0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«Звонок из банка»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9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457200" algn="just">
              <a:buNone/>
            </a:pP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оступает</a:t>
            </a:r>
            <a:r>
              <a:rPr lang="ru-RU" sz="8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телефонный звонок от имени сотрудника банка, который сообщает сведения об оформлении кредитной заявки на имя собеседника, настаивает на получении данного кредита в целях закрытия заявки и невозможности дальнейшего получения мошенниками второго кредита в рамках отведенного для клиента кредитного лимита, полученные денежные средства собеседник просит оперативно перевести на «безопасный, резервный, специальный» счёт для обеспечения их сохранности.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199" y="1895474"/>
            <a:ext cx="5464744" cy="333104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9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  <a:endParaRPr lang="ru-RU" sz="4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8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Запомните!!! Банки, ЦБ РФ, </a:t>
            </a:r>
            <a:r>
              <a:rPr lang="ru-RU" sz="8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такими предложениями не звонят!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спешите отвечать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звонки с незнакомых номеров, перезванивать по пропущенным вызовам с незнакомых номеров.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8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поняли, что разговариваете с мошенником – </a:t>
            </a:r>
            <a:r>
              <a:rPr lang="ru-RU" sz="8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немедленно прекратите разговор,</a:t>
            </a:r>
            <a:r>
              <a:rPr lang="ru-RU" sz="8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повторные звонки не отвечайте! Не продолжайте разговор  в целях развлечения!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никому и ни при каких обстоятельствах </a:t>
            </a:r>
            <a:r>
              <a:rPr lang="ru-RU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сообщайте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телефону: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пин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-код карты, срок </a:t>
            </a:r>
            <a:r>
              <a:rPr lang="ru-RU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карты, код безопасности, СМС-код</a:t>
            </a:r>
            <a:endParaRPr lang="ru-RU" sz="8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708420"/>
            <a:ext cx="10798743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98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«Родственник в беде»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sz="5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телефонный звонок, собеседник представляется сотрудником правоохранительных органов, сообщает о дорожно-транспортных происшествиях, произошедших по вине их близких родственников и о возможности избежать уголовной ответственности за определенное вознаграждение. Деньги просят передать сотрудникам, которые прибудут к Вам. О разговоре просят никому не сообщать, чтобы еще больше не навредить родственнику или ссылаясь на тайну следствия.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sz="5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«Золотое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правило»: </a:t>
            </a:r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спокойствие и </a:t>
            </a: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рассудительность!</a:t>
            </a:r>
            <a:endParaRPr lang="en-US" sz="4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Запомните!!!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Правоохранители 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такими предложениями не звонят</a:t>
            </a:r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Постарайтесь, чтобы разговор слышал кто-то из рядом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присутствующих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Уточните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когда и где произошло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ДТП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Скажите,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уточните информацию и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  трубку</a:t>
            </a:r>
            <a:r>
              <a:rPr lang="en-US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Перезвоните родственнику</a:t>
            </a:r>
            <a:r>
              <a:rPr lang="en-US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Позвоните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«горячую линию» или «телефоны доверия» органов полиции, подробно опишите сложившуюся ситуацию, уточните алгоритм своих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переводите деньги мошенникам!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708420"/>
            <a:ext cx="10798743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89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«Сказочные инвестиции»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3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вдохновившись уровнем дохода людей, получающих прибыль от инвестиционной деятельности, на просторах Интернета находите фирму, которой распространяется информация об осуществлении легальной деятельности финансового посредника (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форекс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-дилера).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Лицо, выступая от имени такой компании, злоупотребляя доверием граждан к легальным финансовым институтам, обещая им получение высоких доходов путем торговли на международном финансовом рынке, предлагает перечислить денежные средства на счета определенных организаций, после чего денежные средства похищаются, общение с гражданами-инвесторами прекращается.</a:t>
            </a:r>
            <a:endParaRPr lang="ru-RU" sz="3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3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</a:t>
            </a:r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ЦБ РФ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проверьте является ли компания, которую Вы планируете выбрать в качестве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посредника, профессиональным участником рынка ценных бумаг, имеет ли лицензии на осуществление брокерской, дилерской, депозитарной деятельности, управление ценными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бумагами!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заинтересовались инвестиционной деятельностью внимательно и всесторонне изучите данный вопрос, обратитесь к проверенным финансовым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консультантам.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существующие риски данного вида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Объективно оцените реальность обещанного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дохода!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683394"/>
            <a:ext cx="10663989" cy="5390147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45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«Сайты-двойники»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31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</a:t>
            </a: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входа в онлайн-банкинг Вы вводите его название в поисковике и переходите по ссылке, внешний интерфейс страницы очень схож с тем, который Вы привыкли видеть, далее вводите свои данные для входа в онлайн-банкинг или данные банковской карты. После ввода всех данных появляется сообщение об «ошибке оплаты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Аналогичная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 может возникнуть с сайтами-«двойниками» известных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онлайн-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ритейлеров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маркетплейсов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переходите по подозрительным ссылкам!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Официальные сайты банков в популярных поисковиках отмечены специальным значком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(синий кружочек с галочкой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соединения гарантируют: зашифрованный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связи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http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://..» и 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замочек в адресной 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строке.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Зарплатная карта ≠ расчетная!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возникновения подозрительных ситуаций («ошибка системы», «прервана связь с банком», «переход на резервную страницу» и т.д.) прекратите платежную операцию, позвоните на горячую линию банковской организации.</a:t>
            </a:r>
            <a:endParaRPr lang="ru-RU" sz="2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708420"/>
            <a:ext cx="10692865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34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«Онлайн-курсы»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заинтересовавшись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тренингом личностного роста, онлайн-курсом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психологии (кулинарии похудению), марафоном стройности (правильного питания, полезных привычек),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вводите контактные данные. После чего с Вами связывается продавец услуг и предлагает осуществить перевод через мобильный банк, после чего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звонки не отвечает.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отзывы о предлагаемой Вам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услуге.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расспросите оферента о форме, сроках проведения мероприятия, способах получения доступа к учебным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материалам.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u="sng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708420"/>
            <a:ext cx="10692865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42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Фейковые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объявления»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3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сайтах: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Авито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«Юла» и др. размещаются объявления о продаже техники, автозапчастей, сдаче загородного дома в аренду на выходные/праздники. При выходе на продавца им предлагается перейти для обсуждения деталей сделки и цены в другой мессенджер, перевести оплату за товар/аренду в полном объеме (или частично) через мобильный банк. После чего Ваш номер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заносится в «чёрный список»,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технику/запчасти Вы не получаете, объекта недвижимости, запланированного Вами к аренде, 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sz="3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  <a:endParaRPr lang="ru-RU" sz="3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9875" indent="-269875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отзывы 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продавце!</a:t>
            </a:r>
          </a:p>
          <a:p>
            <a:pPr marL="269875" indent="-269875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Попросите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прислать дополнительные фото/видео товара, объекта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недвижимости.</a:t>
            </a:r>
          </a:p>
          <a:p>
            <a:pPr marL="269875" indent="-269875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ли реально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    адрес/объект недвижимости!</a:t>
            </a:r>
          </a:p>
          <a:p>
            <a:pPr marL="269875" indent="-269875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переходите для общения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      мессенджеры.</a:t>
            </a:r>
          </a:p>
          <a:p>
            <a:pPr marL="269875" indent="-269875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Воспользуйтесь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доставкой, предлагаемой непосредственно сайтом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объявлений.</a:t>
            </a:r>
          </a:p>
          <a:p>
            <a:pPr marL="269875" indent="-269875" algn="just"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настороженностью отнеситесь к объявлениям, в которых цена существенно отличается 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среднерыночной.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708420"/>
            <a:ext cx="10692865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76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«Предоплата»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увидев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Интернете рекламу нового салоны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красоты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(оздоровительного центра),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связываетесь через мессенджер с администратором по указанному номеру для записи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процедуру. В целях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подтверждения записи, ссылаясь на большую очередь желающих попасть на данную процедуру, Вас просят перевести предоплату. После перевода денег-Вас блокируют в мессенджере. Вы в назначенное время приезжаете по указанному адресу, однако, такого салона красоты не существует.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бедитесь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действительно в Вашем городе открылось указанное заведение (загляните в справочные системы, сравните приведённые номера телефонов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редложите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нарочно отдать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предоплату.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708420"/>
            <a:ext cx="10692865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87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«Пенсионные юристы»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«Вам положена пенсия больше, чем получаете сейчас», «Поможем в перерасчете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сообщают пожилым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людям 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мошенники,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представляющиеся юридическими фирмами, помогающими составить обращения в Пенсионный фонд за вознаграждение от 20 до 250 тысяч рублей. В результате  оказывается, что перерасчет по закону не положен, а сами обращения составлены некорректно.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вам позвонили «пенсионные юристы», отвечайте, что уточните информацию в ПФР, и сразу кладите трубку.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поддавайтесь на уговоры, которые могут быть убедительными и многообещающими.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переходите по рекламным ссылкам на сайты, предлагающие услуги несуществующих юридических центров, не начинайте общение во всплывающих чатах-помощниках, чтобы получить, якобы, бесплатную консультацию.</a:t>
            </a:r>
          </a:p>
        </p:txBody>
      </p:sp>
    </p:spTree>
    <p:extLst>
      <p:ext uri="{BB962C8B-B14F-4D97-AF65-F5344CB8AC3E}">
        <p14:creationId xmlns:p14="http://schemas.microsoft.com/office/powerpoint/2010/main" val="173134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«Старый приятель»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мошенникам удается выстроить телефонный разговор таким образом, что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собеседник сам делает предположение кто ему звонит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(старый приятель, родственник, с которым давно не общались), убедившись, что разговор ведется в доверительном русле злоумышленники могут попросить небольшую сумму в долг.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поступлении подобного звонка всегда давайте возможность собеседнику представиться самому.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стесняйтесь задать уточняющий или ложный  вопрос.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переводите деньги малознакомым людям!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708420"/>
            <a:ext cx="10692865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51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«Вам звонят из библиотека»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ошенники  в ходе телефонного звонка представляются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пожилым людям работниками библиотек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и, ссылаясь на то, что когда-то читателем не были возвращены книги, требуют оплатить компенсацию, предлагают направить своего представителя для получения денег непосредственно по месту жительства. В противном случае, грозят обратиться в суд или высказывают иные угрозы.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Скажите, что уточните информацию непосредственно в библиотеке и кладите трубку!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поддавайтесь на угрозы и требования мошенников!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 в коем случае не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ообщайте свой домашний адрес!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708420"/>
            <a:ext cx="10692865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8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«Успеть сохранить свой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абонентский номер»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поступают звонки, якобы,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сотовых операторов, ссылающихся на истечение срока пользования сим-картой, для сохранения своего   абонентского номера просят назвать код из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СМС или данные документов.</a:t>
            </a:r>
            <a:endPara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себя защитить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Сказать собеседнику, что Вам неудобно сейчас говорить и Вы сами перезвоните службу поддержки мобильного оператора!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сообщайте никакие данные и коды!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708420"/>
            <a:ext cx="10692865" cy="5468543"/>
          </a:xfrm>
          <a:prstGeom prst="rect">
            <a:avLst/>
          </a:prstGeom>
          <a:solidFill>
            <a:schemeClr val="accent1">
              <a:alpha val="0"/>
            </a:schemeClr>
          </a:solidFill>
          <a:ln w="44450" cmpd="tri">
            <a:solidFill>
              <a:schemeClr val="accent1">
                <a:lumMod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686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«Налоги»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 на электронные адреса граждан,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которых требуется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перейти по ссылке и заполнить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декларацию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рассылают письма со ссылкой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со счетов вскоре спишут новый налог. Перейдя по ссылке, открывается поддельный сайт банка, где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требуется ввести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персональные данные гражданина.</a:t>
            </a:r>
            <a:endParaRPr lang="ru-RU" sz="2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защитить себя:</a:t>
            </a: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поступлении подобного письма не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переходите по ссылке указанной в письме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заполняйте указанную в нем декларацию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переходите по ссылке указанной в письме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Зайдите на официальный сайт личного кабинета налогоплательщика и проверьте начисление налогов.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06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«Нужды на СВО»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сообщение от банка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том, что в связи с распоряжением Правительства будет ежемесячно списываться сумма на нужды СВО, если отсутствует согласие, то необходимо перейти по ссылке, указанной в сообщении и отказаться от ежемесячного взноса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защитить себя: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Запомните!!! Банки не направляют подобные сообщения. Распоряжений Правительства РФ подобного формата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существует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переходите по ссылке указанной в письме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236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«Звонок о продлении договора»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Мошенническая схема:</a:t>
            </a:r>
          </a:p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Представляясь специалистами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телекоммуникационных компаний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мошенники стараются получить доступ к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аккаунту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гражданина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Госуслугах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Злоумышленник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звонит жертве и утверждает, что действующий договор заканчивается и его необходимо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продлить.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мошенники уверяют, что все можно сделать по телефону и не идти в офис, достаточно продиктовать код из СМС, перейти по ссылке, где ввести еще один код. Таким образом человек путем обмана предоставляет мошенникам данные для входа в личный кабинет «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Госуслуги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защитить себя: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Прекратите телефонный звонок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сообщайте коды из СМС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переходите по ссылке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Обратитесь в офис компании, с которой заключен договор, и уточните информацию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83512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925</TotalTime>
  <Words>1623</Words>
  <Application>Microsoft Office PowerPoint</Application>
  <PresentationFormat>Широкоэкранный</PresentationFormat>
  <Paragraphs>116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Тема Office</vt:lpstr>
      <vt:lpstr>        «Уловки мошенников,  на которые попадаются умные люди»</vt:lpstr>
      <vt:lpstr>«Звонок из банка»</vt:lpstr>
      <vt:lpstr>«Родственник в беде»</vt:lpstr>
      <vt:lpstr>«Сказочные инвестиции»</vt:lpstr>
      <vt:lpstr>«Сайты-двойники»</vt:lpstr>
      <vt:lpstr>«Онлайн-курсы»</vt:lpstr>
      <vt:lpstr>«Фейковые объявления»</vt:lpstr>
      <vt:lpstr>«Предоплата»</vt:lpstr>
      <vt:lpstr>«Пенсионные юристы»</vt:lpstr>
      <vt:lpstr>«Старый приятель»</vt:lpstr>
      <vt:lpstr>«Вам звонят из библиотека»</vt:lpstr>
      <vt:lpstr> «Успеть сохранить свой  абонентский номер»</vt:lpstr>
      <vt:lpstr>«Налоги»</vt:lpstr>
      <vt:lpstr>«Нужды на СВО»</vt:lpstr>
      <vt:lpstr>«Звонок о продлении договора»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Уловки мошенников,  на которые попадаются умные люди</dc:title>
  <dc:creator>Дмитрий Ястребов</dc:creator>
  <cp:lastModifiedBy>Постовалов Данила Михайлович</cp:lastModifiedBy>
  <cp:revision>37</cp:revision>
  <cp:lastPrinted>2022-08-18T01:17:52Z</cp:lastPrinted>
  <dcterms:created xsi:type="dcterms:W3CDTF">2022-08-17T17:35:23Z</dcterms:created>
  <dcterms:modified xsi:type="dcterms:W3CDTF">2024-09-12T09:38:30Z</dcterms:modified>
</cp:coreProperties>
</file>